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1pPr>
    <a:lvl2pPr marL="458343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2pPr>
    <a:lvl3pPr marL="916686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3pPr>
    <a:lvl4pPr marL="1375029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4pPr>
    <a:lvl5pPr marL="1833372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5pPr>
    <a:lvl6pPr marL="2291715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6pPr>
    <a:lvl7pPr marL="2750058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7pPr>
    <a:lvl8pPr marL="3208401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8pPr>
    <a:lvl9pPr marL="3666744" algn="l" defTabSz="916686" rtl="0" eaLnBrk="1" latinLnBrk="0" hangingPunct="1">
      <a:defRPr sz="18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 varScale="1">
        <p:scale>
          <a:sx n="70" d="100"/>
          <a:sy n="70" d="100"/>
        </p:scale>
        <p:origin x="744" y="72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2" y="2130427"/>
            <a:ext cx="10363201" cy="1470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3886200"/>
            <a:ext cx="8534400" cy="175260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8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6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5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3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91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50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8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67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85035" y="258763"/>
            <a:ext cx="3564467" cy="55292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1635" y="258763"/>
            <a:ext cx="10490199" cy="55292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1" cy="1362075"/>
          </a:xfrm>
        </p:spPr>
        <p:txBody>
          <a:bodyPr anchor="t"/>
          <a:lstStyle>
            <a:lvl1pPr algn="l">
              <a:defRPr sz="401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1" cy="1500187"/>
          </a:xfrm>
        </p:spPr>
        <p:txBody>
          <a:bodyPr anchor="b"/>
          <a:lstStyle>
            <a:lvl1pPr marL="0" indent="0">
              <a:buNone/>
              <a:defRPr sz="2005">
                <a:solidFill>
                  <a:schemeClr val="tx1">
                    <a:tint val="75000"/>
                  </a:schemeClr>
                </a:solidFill>
              </a:defRPr>
            </a:lvl1pPr>
            <a:lvl2pPr marL="458389" indent="0">
              <a:buNone/>
              <a:defRPr sz="1805">
                <a:solidFill>
                  <a:schemeClr val="tx1">
                    <a:tint val="75000"/>
                  </a:schemeClr>
                </a:solidFill>
              </a:defRPr>
            </a:lvl2pPr>
            <a:lvl3pPr marL="916777" indent="0">
              <a:buNone/>
              <a:defRPr sz="1604">
                <a:solidFill>
                  <a:schemeClr val="tx1">
                    <a:tint val="75000"/>
                  </a:schemeClr>
                </a:solidFill>
              </a:defRPr>
            </a:lvl3pPr>
            <a:lvl4pPr marL="1375166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4pPr>
            <a:lvl5pPr marL="1833555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5pPr>
            <a:lvl6pPr marL="2291944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6pPr>
            <a:lvl7pPr marL="2750332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7pPr>
            <a:lvl8pPr marL="3208721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8pPr>
            <a:lvl9pPr marL="3667110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1634" y="1511303"/>
            <a:ext cx="7027333" cy="4276724"/>
          </a:xfrm>
        </p:spPr>
        <p:txBody>
          <a:bodyPr/>
          <a:lstStyle>
            <a:lvl1pPr>
              <a:defRPr sz="2807"/>
            </a:lvl1pPr>
            <a:lvl2pPr>
              <a:defRPr sz="2406"/>
            </a:lvl2pPr>
            <a:lvl3pPr>
              <a:defRPr sz="2005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2167" y="1511303"/>
            <a:ext cx="7027333" cy="4276724"/>
          </a:xfrm>
        </p:spPr>
        <p:txBody>
          <a:bodyPr/>
          <a:lstStyle>
            <a:lvl1pPr>
              <a:defRPr sz="2807"/>
            </a:lvl1pPr>
            <a:lvl2pPr>
              <a:defRPr sz="2406"/>
            </a:lvl2pPr>
            <a:lvl3pPr>
              <a:defRPr sz="2005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4641"/>
            <a:ext cx="10972800" cy="11429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5"/>
            <a:ext cx="5386917" cy="639762"/>
          </a:xfrm>
        </p:spPr>
        <p:txBody>
          <a:bodyPr anchor="b"/>
          <a:lstStyle>
            <a:lvl1pPr marL="0" indent="0">
              <a:buNone/>
              <a:defRPr sz="2406" b="1"/>
            </a:lvl1pPr>
            <a:lvl2pPr marL="458389" indent="0">
              <a:buNone/>
              <a:defRPr sz="2005" b="1"/>
            </a:lvl2pPr>
            <a:lvl3pPr marL="916777" indent="0">
              <a:buNone/>
              <a:defRPr sz="1805" b="1"/>
            </a:lvl3pPr>
            <a:lvl4pPr marL="1375166" indent="0">
              <a:buNone/>
              <a:defRPr sz="1604" b="1"/>
            </a:lvl4pPr>
            <a:lvl5pPr marL="1833555" indent="0">
              <a:buNone/>
              <a:defRPr sz="1604" b="1"/>
            </a:lvl5pPr>
            <a:lvl6pPr marL="2291944" indent="0">
              <a:buNone/>
              <a:defRPr sz="1604" b="1"/>
            </a:lvl6pPr>
            <a:lvl7pPr marL="2750332" indent="0">
              <a:buNone/>
              <a:defRPr sz="1604" b="1"/>
            </a:lvl7pPr>
            <a:lvl8pPr marL="3208721" indent="0">
              <a:buNone/>
              <a:defRPr sz="1604" b="1"/>
            </a:lvl8pPr>
            <a:lvl9pPr marL="3667110" indent="0">
              <a:buNone/>
              <a:defRPr sz="160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6"/>
            <a:ext cx="5386917" cy="3951288"/>
          </a:xfrm>
        </p:spPr>
        <p:txBody>
          <a:bodyPr/>
          <a:lstStyle>
            <a:lvl1pPr>
              <a:defRPr sz="2406"/>
            </a:lvl1pPr>
            <a:lvl2pPr>
              <a:defRPr sz="2005"/>
            </a:lvl2pPr>
            <a:lvl3pPr>
              <a:defRPr sz="1805"/>
            </a:lvl3pPr>
            <a:lvl4pPr>
              <a:defRPr sz="1604"/>
            </a:lvl4pPr>
            <a:lvl5pPr>
              <a:defRPr sz="1604"/>
            </a:lvl5pPr>
            <a:lvl6pPr>
              <a:defRPr sz="1604"/>
            </a:lvl6pPr>
            <a:lvl7pPr>
              <a:defRPr sz="1604"/>
            </a:lvl7pPr>
            <a:lvl8pPr>
              <a:defRPr sz="1604"/>
            </a:lvl8pPr>
            <a:lvl9pPr>
              <a:defRPr sz="16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5"/>
            <a:ext cx="5389034" cy="639762"/>
          </a:xfrm>
        </p:spPr>
        <p:txBody>
          <a:bodyPr anchor="b"/>
          <a:lstStyle>
            <a:lvl1pPr marL="0" indent="0">
              <a:buNone/>
              <a:defRPr sz="2406" b="1"/>
            </a:lvl1pPr>
            <a:lvl2pPr marL="458389" indent="0">
              <a:buNone/>
              <a:defRPr sz="2005" b="1"/>
            </a:lvl2pPr>
            <a:lvl3pPr marL="916777" indent="0">
              <a:buNone/>
              <a:defRPr sz="1805" b="1"/>
            </a:lvl3pPr>
            <a:lvl4pPr marL="1375166" indent="0">
              <a:buNone/>
              <a:defRPr sz="1604" b="1"/>
            </a:lvl4pPr>
            <a:lvl5pPr marL="1833555" indent="0">
              <a:buNone/>
              <a:defRPr sz="1604" b="1"/>
            </a:lvl5pPr>
            <a:lvl6pPr marL="2291944" indent="0">
              <a:buNone/>
              <a:defRPr sz="1604" b="1"/>
            </a:lvl6pPr>
            <a:lvl7pPr marL="2750332" indent="0">
              <a:buNone/>
              <a:defRPr sz="1604" b="1"/>
            </a:lvl7pPr>
            <a:lvl8pPr marL="3208721" indent="0">
              <a:buNone/>
              <a:defRPr sz="1604" b="1"/>
            </a:lvl8pPr>
            <a:lvl9pPr marL="3667110" indent="0">
              <a:buNone/>
              <a:defRPr sz="160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6"/>
            <a:ext cx="5389034" cy="3951288"/>
          </a:xfrm>
        </p:spPr>
        <p:txBody>
          <a:bodyPr/>
          <a:lstStyle>
            <a:lvl1pPr>
              <a:defRPr sz="2406"/>
            </a:lvl1pPr>
            <a:lvl2pPr>
              <a:defRPr sz="2005"/>
            </a:lvl2pPr>
            <a:lvl3pPr>
              <a:defRPr sz="1805"/>
            </a:lvl3pPr>
            <a:lvl4pPr>
              <a:defRPr sz="1604"/>
            </a:lvl4pPr>
            <a:lvl5pPr>
              <a:defRPr sz="1604"/>
            </a:lvl5pPr>
            <a:lvl6pPr>
              <a:defRPr sz="1604"/>
            </a:lvl6pPr>
            <a:lvl7pPr>
              <a:defRPr sz="1604"/>
            </a:lvl7pPr>
            <a:lvl8pPr>
              <a:defRPr sz="1604"/>
            </a:lvl8pPr>
            <a:lvl9pPr>
              <a:defRPr sz="16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5" cy="1162051"/>
          </a:xfrm>
        </p:spPr>
        <p:txBody>
          <a:bodyPr anchor="b"/>
          <a:lstStyle>
            <a:lvl1pPr algn="l">
              <a:defRPr sz="200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0"/>
            <a:ext cx="6815666" cy="5853113"/>
          </a:xfrm>
        </p:spPr>
        <p:txBody>
          <a:bodyPr/>
          <a:lstStyle>
            <a:lvl1pPr>
              <a:defRPr sz="3208"/>
            </a:lvl1pPr>
            <a:lvl2pPr>
              <a:defRPr sz="2807"/>
            </a:lvl2pPr>
            <a:lvl3pPr>
              <a:defRPr sz="2406"/>
            </a:lvl3pPr>
            <a:lvl4pPr>
              <a:defRPr sz="2005"/>
            </a:lvl4pPr>
            <a:lvl5pPr>
              <a:defRPr sz="2005"/>
            </a:lvl5pPr>
            <a:lvl6pPr>
              <a:defRPr sz="2005"/>
            </a:lvl6pPr>
            <a:lvl7pPr>
              <a:defRPr sz="2005"/>
            </a:lvl7pPr>
            <a:lvl8pPr>
              <a:defRPr sz="2005"/>
            </a:lvl8pPr>
            <a:lvl9pPr>
              <a:defRPr sz="20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5" cy="4691062"/>
          </a:xfrm>
        </p:spPr>
        <p:txBody>
          <a:bodyPr/>
          <a:lstStyle>
            <a:lvl1pPr marL="0" indent="0">
              <a:buNone/>
              <a:defRPr sz="1404"/>
            </a:lvl1pPr>
            <a:lvl2pPr marL="458389" indent="0">
              <a:buNone/>
              <a:defRPr sz="1203"/>
            </a:lvl2pPr>
            <a:lvl3pPr marL="916777" indent="0">
              <a:buNone/>
              <a:defRPr sz="1003"/>
            </a:lvl3pPr>
            <a:lvl4pPr marL="1375166" indent="0">
              <a:buNone/>
              <a:defRPr sz="902"/>
            </a:lvl4pPr>
            <a:lvl5pPr marL="1833555" indent="0">
              <a:buNone/>
              <a:defRPr sz="902"/>
            </a:lvl5pPr>
            <a:lvl6pPr marL="2291944" indent="0">
              <a:buNone/>
              <a:defRPr sz="902"/>
            </a:lvl6pPr>
            <a:lvl7pPr marL="2750332" indent="0">
              <a:buNone/>
              <a:defRPr sz="902"/>
            </a:lvl7pPr>
            <a:lvl8pPr marL="3208721" indent="0">
              <a:buNone/>
              <a:defRPr sz="902"/>
            </a:lvl8pPr>
            <a:lvl9pPr marL="3667110" indent="0">
              <a:buNone/>
              <a:defRPr sz="9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8"/>
          </a:xfrm>
        </p:spPr>
        <p:txBody>
          <a:bodyPr anchor="b"/>
          <a:lstStyle>
            <a:lvl1pPr algn="l">
              <a:defRPr sz="200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8"/>
            <a:ext cx="7315200" cy="4114800"/>
          </a:xfrm>
        </p:spPr>
        <p:txBody>
          <a:bodyPr/>
          <a:lstStyle>
            <a:lvl1pPr marL="0" indent="0">
              <a:buNone/>
              <a:defRPr sz="3208"/>
            </a:lvl1pPr>
            <a:lvl2pPr marL="458389" indent="0">
              <a:buNone/>
              <a:defRPr sz="2807"/>
            </a:lvl2pPr>
            <a:lvl3pPr marL="916777" indent="0">
              <a:buNone/>
              <a:defRPr sz="2406"/>
            </a:lvl3pPr>
            <a:lvl4pPr marL="1375166" indent="0">
              <a:buNone/>
              <a:defRPr sz="2005"/>
            </a:lvl4pPr>
            <a:lvl5pPr marL="1833555" indent="0">
              <a:buNone/>
              <a:defRPr sz="2005"/>
            </a:lvl5pPr>
            <a:lvl6pPr marL="2291944" indent="0">
              <a:buNone/>
              <a:defRPr sz="2005"/>
            </a:lvl6pPr>
            <a:lvl7pPr marL="2750332" indent="0">
              <a:buNone/>
              <a:defRPr sz="2005"/>
            </a:lvl7pPr>
            <a:lvl8pPr marL="3208721" indent="0">
              <a:buNone/>
              <a:defRPr sz="2005"/>
            </a:lvl8pPr>
            <a:lvl9pPr marL="3667110" indent="0">
              <a:buNone/>
              <a:defRPr sz="200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4"/>
            </a:lvl1pPr>
            <a:lvl2pPr marL="458389" indent="0">
              <a:buNone/>
              <a:defRPr sz="1203"/>
            </a:lvl2pPr>
            <a:lvl3pPr marL="916777" indent="0">
              <a:buNone/>
              <a:defRPr sz="1003"/>
            </a:lvl3pPr>
            <a:lvl4pPr marL="1375166" indent="0">
              <a:buNone/>
              <a:defRPr sz="902"/>
            </a:lvl4pPr>
            <a:lvl5pPr marL="1833555" indent="0">
              <a:buNone/>
              <a:defRPr sz="902"/>
            </a:lvl5pPr>
            <a:lvl6pPr marL="2291944" indent="0">
              <a:buNone/>
              <a:defRPr sz="902"/>
            </a:lvl6pPr>
            <a:lvl7pPr marL="2750332" indent="0">
              <a:buNone/>
              <a:defRPr sz="902"/>
            </a:lvl7pPr>
            <a:lvl8pPr marL="3208721" indent="0">
              <a:buNone/>
              <a:defRPr sz="902"/>
            </a:lvl8pPr>
            <a:lvl9pPr marL="3667110" indent="0">
              <a:buNone/>
              <a:defRPr sz="9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2" y="274641"/>
            <a:ext cx="10972800" cy="1142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1" y="6356353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0F1A1-15EA-4904-8077-BDF6072852B8}" type="datetimeFigureOut">
              <a:rPr lang="en-US" smtClean="0"/>
              <a:t>26-Aug-19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3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23C91-3AFA-45EB-83DE-E275560F81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6777" rtl="0" eaLnBrk="1" latinLnBrk="0" hangingPunct="1">
        <a:spcBef>
          <a:spcPct val="0"/>
        </a:spcBef>
        <a:buNone/>
        <a:defRPr sz="44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792" indent="-343792" algn="l" defTabSz="916777" rtl="0" eaLnBrk="1" latinLnBrk="0" hangingPunct="1">
        <a:spcBef>
          <a:spcPct val="20000"/>
        </a:spcBef>
        <a:buFont typeface="Arial" pitchFamily="34" charset="0"/>
        <a:buChar char="•"/>
        <a:defRPr sz="3208" kern="1200">
          <a:solidFill>
            <a:schemeClr val="tx1"/>
          </a:solidFill>
          <a:latin typeface="+mn-lt"/>
          <a:ea typeface="+mn-ea"/>
          <a:cs typeface="+mn-cs"/>
        </a:defRPr>
      </a:lvl1pPr>
      <a:lvl2pPr marL="744882" indent="-286493" algn="l" defTabSz="916777" rtl="0" eaLnBrk="1" latinLnBrk="0" hangingPunct="1">
        <a:spcBef>
          <a:spcPct val="20000"/>
        </a:spcBef>
        <a:buFont typeface="Arial" pitchFamily="34" charset="0"/>
        <a:buChar char="–"/>
        <a:defRPr sz="2807" kern="1200">
          <a:solidFill>
            <a:schemeClr val="tx1"/>
          </a:solidFill>
          <a:latin typeface="+mn-lt"/>
          <a:ea typeface="+mn-ea"/>
          <a:cs typeface="+mn-cs"/>
        </a:defRPr>
      </a:lvl2pPr>
      <a:lvl3pPr marL="1145972" indent="-229194" algn="l" defTabSz="916777" rtl="0" eaLnBrk="1" latinLnBrk="0" hangingPunct="1">
        <a:spcBef>
          <a:spcPct val="20000"/>
        </a:spcBef>
        <a:buFont typeface="Arial" pitchFamily="34" charset="0"/>
        <a:buChar char="•"/>
        <a:defRPr sz="2406" kern="1200">
          <a:solidFill>
            <a:schemeClr val="tx1"/>
          </a:solidFill>
          <a:latin typeface="+mn-lt"/>
          <a:ea typeface="+mn-ea"/>
          <a:cs typeface="+mn-cs"/>
        </a:defRPr>
      </a:lvl3pPr>
      <a:lvl4pPr marL="1604361" indent="-229194" algn="l" defTabSz="916777" rtl="0" eaLnBrk="1" latinLnBrk="0" hangingPunct="1">
        <a:spcBef>
          <a:spcPct val="20000"/>
        </a:spcBef>
        <a:buFont typeface="Arial" pitchFamily="34" charset="0"/>
        <a:buChar char="–"/>
        <a:defRPr sz="2005" kern="1200">
          <a:solidFill>
            <a:schemeClr val="tx1"/>
          </a:solidFill>
          <a:latin typeface="+mn-lt"/>
          <a:ea typeface="+mn-ea"/>
          <a:cs typeface="+mn-cs"/>
        </a:defRPr>
      </a:lvl4pPr>
      <a:lvl5pPr marL="2062749" indent="-229194" algn="l" defTabSz="916777" rtl="0" eaLnBrk="1" latinLnBrk="0" hangingPunct="1">
        <a:spcBef>
          <a:spcPct val="20000"/>
        </a:spcBef>
        <a:buFont typeface="Arial" pitchFamily="34" charset="0"/>
        <a:buChar char="»"/>
        <a:defRPr sz="2005" kern="1200">
          <a:solidFill>
            <a:schemeClr val="tx1"/>
          </a:solidFill>
          <a:latin typeface="+mn-lt"/>
          <a:ea typeface="+mn-ea"/>
          <a:cs typeface="+mn-cs"/>
        </a:defRPr>
      </a:lvl5pPr>
      <a:lvl6pPr marL="2521138" indent="-229194" algn="l" defTabSz="916777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6pPr>
      <a:lvl7pPr marL="2979527" indent="-229194" algn="l" defTabSz="916777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7pPr>
      <a:lvl8pPr marL="3437915" indent="-229194" algn="l" defTabSz="916777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8pPr>
      <a:lvl9pPr marL="3896304" indent="-229194" algn="l" defTabSz="916777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1pPr>
      <a:lvl2pPr marL="458389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2pPr>
      <a:lvl3pPr marL="916777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3pPr>
      <a:lvl4pPr marL="1375166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4pPr>
      <a:lvl5pPr marL="1833555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5pPr>
      <a:lvl6pPr marL="2291944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6pPr>
      <a:lvl7pPr marL="2750332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7pPr>
      <a:lvl8pPr marL="3208721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8pPr>
      <a:lvl9pPr marL="3667110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0015" y="217832"/>
            <a:ext cx="46492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 (size:20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bolded;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spatiere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1rand)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68238" y="692696"/>
            <a:ext cx="46846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Authors an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affilliation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(size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14; italic,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spatiere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 rand)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6959" y="1382463"/>
            <a:ext cx="46085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Text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4068" y="4915820"/>
            <a:ext cx="4752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Tx/>
              <a:buChar char="-"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slide</a:t>
            </a:r>
          </a:p>
          <a:p>
            <a:pPr marL="171450" indent="-171450" algn="just">
              <a:buFontTx/>
              <a:buChar char="-"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Landscape orientation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7140" y="5301208"/>
            <a:ext cx="1739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 NOT insert video and audio files </a:t>
            </a:r>
            <a:endParaRPr lang="en-US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55534" t="33266" r="12367" b="28344"/>
          <a:stretch/>
        </p:blipFill>
        <p:spPr>
          <a:xfrm>
            <a:off x="6389569" y="985374"/>
            <a:ext cx="5461530" cy="367240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927122" y="4418369"/>
            <a:ext cx="19046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Fig. 1. </a:t>
            </a:r>
            <a:r>
              <a:rPr lang="en-US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Reccommandation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l="85420" t="5703" r="1297" b="67719"/>
          <a:stretch/>
        </p:blipFill>
        <p:spPr>
          <a:xfrm>
            <a:off x="981937" y="3040271"/>
            <a:ext cx="2942395" cy="331019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20513" y="6346981"/>
            <a:ext cx="1390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Fig. 2. </a:t>
            </a:r>
            <a:r>
              <a:rPr lang="en-US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Apect</a:t>
            </a: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ratio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alina.puscas</dc:creator>
  <cp:lastModifiedBy>user</cp:lastModifiedBy>
  <cp:revision>9</cp:revision>
  <dcterms:created xsi:type="dcterms:W3CDTF">2017-04-30T15:09:38Z</dcterms:created>
  <dcterms:modified xsi:type="dcterms:W3CDTF">2019-08-26T14:59:22Z</dcterms:modified>
</cp:coreProperties>
</file>